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  <p:sldId id="738" r:id="rId484"/>
    <p:sldId id="739" r:id="rId485"/>
    <p:sldId id="740" r:id="rId486"/>
    <p:sldId id="741" r:id="rId487"/>
    <p:sldId id="742" r:id="rId488"/>
    <p:sldId id="743" r:id="rId489"/>
    <p:sldId id="744" r:id="rId490"/>
    <p:sldId id="745" r:id="rId491"/>
    <p:sldId id="746" r:id="rId492"/>
    <p:sldId id="747" r:id="rId493"/>
    <p:sldId id="748" r:id="rId494"/>
    <p:sldId id="749" r:id="rId495"/>
    <p:sldId id="750" r:id="rId496"/>
    <p:sldId id="751" r:id="rId497"/>
    <p:sldId id="752" r:id="rId498"/>
    <p:sldId id="753" r:id="rId499"/>
    <p:sldId id="754" r:id="rId500"/>
    <p:sldId id="755" r:id="rId501"/>
    <p:sldId id="756" r:id="rId502"/>
    <p:sldId id="757" r:id="rId503"/>
    <p:sldId id="758" r:id="rId504"/>
    <p:sldId id="759" r:id="rId505"/>
    <p:sldId id="760" r:id="rId506"/>
    <p:sldId id="761" r:id="rId507"/>
    <p:sldId id="762" r:id="rId508"/>
    <p:sldId id="763" r:id="rId509"/>
    <p:sldId id="764" r:id="rId510"/>
    <p:sldId id="765" r:id="rId511"/>
    <p:sldId id="766" r:id="rId512"/>
    <p:sldId id="767" r:id="rId513"/>
    <p:sldId id="768" r:id="rId514"/>
    <p:sldId id="769" r:id="rId515"/>
    <p:sldId id="770" r:id="rId516"/>
    <p:sldId id="771" r:id="rId517"/>
    <p:sldId id="772" r:id="rId518"/>
    <p:sldId id="773" r:id="rId519"/>
    <p:sldId id="774" r:id="rId520"/>
    <p:sldId id="775" r:id="rId521"/>
    <p:sldId id="776" r:id="rId522"/>
    <p:sldId id="777" r:id="rId523"/>
    <p:sldId id="778" r:id="rId524"/>
    <p:sldId id="779" r:id="rId525"/>
    <p:sldId id="780" r:id="rId526"/>
    <p:sldId id="781" r:id="rId527"/>
    <p:sldId id="782" r:id="rId528"/>
    <p:sldId id="783" r:id="rId529"/>
    <p:sldId id="784" r:id="rId530"/>
    <p:sldId id="785" r:id="rId531"/>
    <p:sldId id="786" r:id="rId532"/>
    <p:sldId id="787" r:id="rId533"/>
    <p:sldId id="788" r:id="rId534"/>
    <p:sldId id="789" r:id="rId535"/>
    <p:sldId id="790" r:id="rId536"/>
    <p:sldId id="791" r:id="rId537"/>
    <p:sldId id="792" r:id="rId538"/>
    <p:sldId id="793" r:id="rId539"/>
    <p:sldId id="794" r:id="rId540"/>
    <p:sldId id="795" r:id="rId541"/>
    <p:sldId id="796" r:id="rId542"/>
    <p:sldId id="797" r:id="rId543"/>
    <p:sldId id="798" r:id="rId544"/>
    <p:sldId id="799" r:id="rId545"/>
    <p:sldId id="800" r:id="rId546"/>
    <p:sldId id="801" r:id="rId547"/>
    <p:sldId id="802" r:id="rId548"/>
    <p:sldId id="803" r:id="rId549"/>
    <p:sldId id="804" r:id="rId550"/>
    <p:sldId id="805" r:id="rId551"/>
    <p:sldId id="806" r:id="rId552"/>
    <p:sldId id="807" r:id="rId553"/>
    <p:sldId id="808" r:id="rId554"/>
    <p:sldId id="809" r:id="rId555"/>
    <p:sldId id="810" r:id="rId556"/>
    <p:sldId id="811" r:id="rId557"/>
    <p:sldId id="812" r:id="rId558"/>
    <p:sldId id="813" r:id="rId559"/>
    <p:sldId id="814" r:id="rId560"/>
    <p:sldId id="815" r:id="rId561"/>
    <p:sldId id="816" r:id="rId562"/>
    <p:sldId id="817" r:id="rId563"/>
    <p:sldId id="818" r:id="rId564"/>
    <p:sldId id="819" r:id="rId565"/>
    <p:sldId id="820" r:id="rId566"/>
    <p:sldId id="821" r:id="rId567"/>
    <p:sldId id="822" r:id="rId568"/>
    <p:sldId id="823" r:id="rId569"/>
    <p:sldId id="824" r:id="rId570"/>
    <p:sldId id="825" r:id="rId571"/>
    <p:sldId id="826" r:id="rId572"/>
    <p:sldId id="827" r:id="rId573"/>
    <p:sldId id="828" r:id="rId574"/>
    <p:sldId id="829" r:id="rId575"/>
    <p:sldId id="830" r:id="rId576"/>
    <p:sldId id="831" r:id="rId577"/>
    <p:sldId id="832" r:id="rId578"/>
    <p:sldId id="833" r:id="rId579"/>
    <p:sldId id="834" r:id="rId580"/>
    <p:sldId id="835" r:id="rId581"/>
    <p:sldId id="836" r:id="rId582"/>
    <p:sldId id="837" r:id="rId583"/>
    <p:sldId id="838" r:id="rId584"/>
    <p:sldId id="839" r:id="rId585"/>
    <p:sldId id="840" r:id="rId586"/>
    <p:sldId id="841" r:id="rId587"/>
    <p:sldId id="842" r:id="rId588"/>
    <p:sldId id="843" r:id="rId589"/>
    <p:sldId id="844" r:id="rId590"/>
    <p:sldId id="845" r:id="rId591"/>
    <p:sldId id="846" r:id="rId592"/>
    <p:sldId id="847" r:id="rId593"/>
    <p:sldId id="848" r:id="rId594"/>
    <p:sldId id="849" r:id="rId595"/>
    <p:sldId id="850" r:id="rId596"/>
    <p:sldId id="851" r:id="rId597"/>
    <p:sldId id="852" r:id="rId598"/>
    <p:sldId id="853" r:id="rId599"/>
    <p:sldId id="854" r:id="rId600"/>
    <p:sldId id="855" r:id="rId601"/>
    <p:sldId id="856" r:id="rId602"/>
    <p:sldId id="857" r:id="rId603"/>
    <p:sldId id="858" r:id="rId604"/>
    <p:sldId id="859" r:id="rId605"/>
    <p:sldId id="860" r:id="rId606"/>
    <p:sldId id="861" r:id="rId607"/>
    <p:sldId id="862" r:id="rId608"/>
    <p:sldId id="863" r:id="rId609"/>
    <p:sldId id="864" r:id="rId610"/>
    <p:sldId id="865" r:id="rId611"/>
    <p:sldId id="866" r:id="rId612"/>
    <p:sldId id="867" r:id="rId613"/>
    <p:sldId id="868" r:id="rId614"/>
    <p:sldId id="869" r:id="rId615"/>
  </p:sldIdLst>
  <p:sldSz cx="12192000" cy="6858000"/>
  <p:notesSz cx="6858000" cy="9144000"/>
  <p:photoAlbum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531" Type="http://schemas.openxmlformats.org/officeDocument/2006/relationships/slide" Target="slides/slide530.xml"/><Relationship Id="rId573" Type="http://schemas.openxmlformats.org/officeDocument/2006/relationships/slide" Target="slides/slide572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42" Type="http://schemas.openxmlformats.org/officeDocument/2006/relationships/slide" Target="slides/slide541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553" Type="http://schemas.openxmlformats.org/officeDocument/2006/relationships/slide" Target="slides/slide552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22" Type="http://schemas.openxmlformats.org/officeDocument/2006/relationships/slide" Target="slides/slide52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564" Type="http://schemas.openxmlformats.org/officeDocument/2006/relationships/slide" Target="slides/slide563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44" Type="http://schemas.openxmlformats.org/officeDocument/2006/relationships/slide" Target="slides/slide543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599" Type="http://schemas.openxmlformats.org/officeDocument/2006/relationships/slide" Target="slides/slide598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27" Type="http://schemas.openxmlformats.org/officeDocument/2006/relationships/slide" Target="slides/slide526.xml"/><Relationship Id="rId548" Type="http://schemas.openxmlformats.org/officeDocument/2006/relationships/slide" Target="slides/slide547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15" Type="http://schemas.openxmlformats.org/officeDocument/2006/relationships/slide" Target="slides/slide61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slide" Target="slides/slide516.xml"/><Relationship Id="rId538" Type="http://schemas.openxmlformats.org/officeDocument/2006/relationships/slide" Target="slides/slide537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28" Type="http://schemas.openxmlformats.org/officeDocument/2006/relationships/slide" Target="slides/slide527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616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slide" Target="slides/slide517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550" Type="http://schemas.openxmlformats.org/officeDocument/2006/relationships/slide" Target="slides/slide549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71" Type="http://schemas.openxmlformats.org/officeDocument/2006/relationships/slide" Target="slides/slide570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40" Type="http://schemas.openxmlformats.org/officeDocument/2006/relationships/slide" Target="slides/slide539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582" Type="http://schemas.openxmlformats.org/officeDocument/2006/relationships/slide" Target="slides/slide581.xml"/><Relationship Id="rId617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72" Type="http://schemas.openxmlformats.org/officeDocument/2006/relationships/slide" Target="slides/slide571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41" Type="http://schemas.openxmlformats.org/officeDocument/2006/relationships/slide" Target="slides/slide540.xml"/><Relationship Id="rId562" Type="http://schemas.openxmlformats.org/officeDocument/2006/relationships/slide" Target="slides/slide561.xml"/><Relationship Id="rId583" Type="http://schemas.openxmlformats.org/officeDocument/2006/relationships/slide" Target="slides/slide582.xml"/><Relationship Id="rId618" Type="http://schemas.openxmlformats.org/officeDocument/2006/relationships/theme" Target="theme/theme1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tableStyles" Target="tableStyle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8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4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26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48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587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730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51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15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97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4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30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19D9C-3FBE-410A-B98A-41FEDB24EB45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ACC45-7545-40A8-B637-267F1722A2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885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jp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jp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jp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jp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jp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jp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jp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jp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jp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jp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jp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jp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jp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jp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jp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jp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jp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jp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jp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jp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jp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jp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jp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jp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jp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jp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jp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jp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jp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jp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jp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jp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jp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jp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jp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jp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jp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jp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jp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jp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jp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jpg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jpg"/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jpg"/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jp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jp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g"/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jpg"/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jpg"/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jpg"/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jpg"/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jpg"/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jpg"/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jpg"/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jpg"/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jpg"/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jpg"/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jpg"/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jpg"/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jp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jp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jp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jp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jp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jp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jp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jp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jpg"/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jpg"/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jpg"/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jpg"/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jpg"/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jpg"/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jpg"/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jpg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g"/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jpg"/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jpg"/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jpg"/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jpg"/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jpg"/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jpg"/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jpg"/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jpg"/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jpg"/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jpg"/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jpg"/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jpg"/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jpg"/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jpg"/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jpg"/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jpg"/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jpg"/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jpg"/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jpg"/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jpg"/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jpg"/><Relationship Id="rId1" Type="http://schemas.openxmlformats.org/officeDocument/2006/relationships/slideLayout" Target="../slideLayouts/slideLayout7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jpg"/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jpg"/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jpg"/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jpg"/><Relationship Id="rId1" Type="http://schemas.openxmlformats.org/officeDocument/2006/relationships/slideLayout" Target="../slideLayouts/slideLayout7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jpg"/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jpg"/><Relationship Id="rId1" Type="http://schemas.openxmlformats.org/officeDocument/2006/relationships/slideLayout" Target="../slideLayouts/slideLayout7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jpg"/><Relationship Id="rId1" Type="http://schemas.openxmlformats.org/officeDocument/2006/relationships/slideLayout" Target="../slideLayouts/slideLayout7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jpg"/><Relationship Id="rId1" Type="http://schemas.openxmlformats.org/officeDocument/2006/relationships/slideLayout" Target="../slideLayouts/slideLayout7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jpg"/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jpg"/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jpg"/><Relationship Id="rId1" Type="http://schemas.openxmlformats.org/officeDocument/2006/relationships/slideLayout" Target="../slideLayouts/slideLayout7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jpg"/><Relationship Id="rId1" Type="http://schemas.openxmlformats.org/officeDocument/2006/relationships/slideLayout" Target="../slideLayouts/slideLayout7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jpg"/><Relationship Id="rId1" Type="http://schemas.openxmlformats.org/officeDocument/2006/relationships/slideLayout" Target="../slideLayouts/slideLayout7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jpg"/><Relationship Id="rId1" Type="http://schemas.openxmlformats.org/officeDocument/2006/relationships/slideLayout" Target="../slideLayouts/slideLayout7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7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jpg"/><Relationship Id="rId1" Type="http://schemas.openxmlformats.org/officeDocument/2006/relationships/slideLayout" Target="../slideLayouts/slideLayout7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jpg"/><Relationship Id="rId1" Type="http://schemas.openxmlformats.org/officeDocument/2006/relationships/slideLayout" Target="../slideLayouts/slideLayout7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jpg"/><Relationship Id="rId1" Type="http://schemas.openxmlformats.org/officeDocument/2006/relationships/slideLayout" Target="../slideLayouts/slideLayout7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jpg"/><Relationship Id="rId1" Type="http://schemas.openxmlformats.org/officeDocument/2006/relationships/slideLayout" Target="../slideLayouts/slideLayout7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jpg"/><Relationship Id="rId1" Type="http://schemas.openxmlformats.org/officeDocument/2006/relationships/slideLayout" Target="../slideLayouts/slideLayout7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jpg"/><Relationship Id="rId1" Type="http://schemas.openxmlformats.org/officeDocument/2006/relationships/slideLayout" Target="../slideLayouts/slideLayout7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jpg"/><Relationship Id="rId1" Type="http://schemas.openxmlformats.org/officeDocument/2006/relationships/slideLayout" Target="../slideLayouts/slideLayout7.xml"/></Relationships>
</file>

<file path=ppt/slides/_rels/slide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3.jpg"/><Relationship Id="rId1" Type="http://schemas.openxmlformats.org/officeDocument/2006/relationships/slideLayout" Target="../slideLayouts/slideLayout7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4.jpg"/><Relationship Id="rId1" Type="http://schemas.openxmlformats.org/officeDocument/2006/relationships/slideLayout" Target="../slideLayouts/slideLayout7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jpg"/><Relationship Id="rId1" Type="http://schemas.openxmlformats.org/officeDocument/2006/relationships/slideLayout" Target="../slideLayouts/slideLayout7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jpg"/><Relationship Id="rId1" Type="http://schemas.openxmlformats.org/officeDocument/2006/relationships/slideLayout" Target="../slideLayouts/slideLayout7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7.jpg"/><Relationship Id="rId1" Type="http://schemas.openxmlformats.org/officeDocument/2006/relationships/slideLayout" Target="../slideLayouts/slideLayout7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9.jpg"/><Relationship Id="rId1" Type="http://schemas.openxmlformats.org/officeDocument/2006/relationships/slideLayout" Target="../slideLayouts/slideLayout7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jpg"/><Relationship Id="rId1" Type="http://schemas.openxmlformats.org/officeDocument/2006/relationships/slideLayout" Target="../slideLayouts/slideLayout7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jpg"/><Relationship Id="rId1" Type="http://schemas.openxmlformats.org/officeDocument/2006/relationships/slideLayout" Target="../slideLayouts/slideLayout7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2.jpg"/><Relationship Id="rId1" Type="http://schemas.openxmlformats.org/officeDocument/2006/relationships/slideLayout" Target="../slideLayouts/slideLayout7.xml"/></Relationships>
</file>

<file path=ppt/slides/_rels/slide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7.xml"/></Relationships>
</file>

<file path=ppt/slides/_rels/slide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4.jpg"/><Relationship Id="rId1" Type="http://schemas.openxmlformats.org/officeDocument/2006/relationships/slideLayout" Target="../slideLayouts/slideLayout7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jpg"/><Relationship Id="rId1" Type="http://schemas.openxmlformats.org/officeDocument/2006/relationships/slideLayout" Target="../slideLayouts/slideLayout7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6.jpg"/><Relationship Id="rId1" Type="http://schemas.openxmlformats.org/officeDocument/2006/relationships/slideLayout" Target="../slideLayouts/slideLayout7.xml"/></Relationships>
</file>

<file path=ppt/slides/_rels/slide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7.jpg"/><Relationship Id="rId1" Type="http://schemas.openxmlformats.org/officeDocument/2006/relationships/slideLayout" Target="../slideLayouts/slideLayout7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jpg"/><Relationship Id="rId1" Type="http://schemas.openxmlformats.org/officeDocument/2006/relationships/slideLayout" Target="../slideLayouts/slideLayout7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jpg"/><Relationship Id="rId1" Type="http://schemas.openxmlformats.org/officeDocument/2006/relationships/slideLayout" Target="../slideLayouts/slideLayout7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jpg"/><Relationship Id="rId1" Type="http://schemas.openxmlformats.org/officeDocument/2006/relationships/slideLayout" Target="../slideLayouts/slideLayout7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2.jpg"/><Relationship Id="rId1" Type="http://schemas.openxmlformats.org/officeDocument/2006/relationships/slideLayout" Target="../slideLayouts/slideLayout7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3.jpg"/><Relationship Id="rId1" Type="http://schemas.openxmlformats.org/officeDocument/2006/relationships/slideLayout" Target="../slideLayouts/slideLayout7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4.jpg"/><Relationship Id="rId1" Type="http://schemas.openxmlformats.org/officeDocument/2006/relationships/slideLayout" Target="../slideLayouts/slideLayout7.xml"/></Relationships>
</file>

<file path=ppt/slides/_rels/slide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5.jpg"/><Relationship Id="rId1" Type="http://schemas.openxmlformats.org/officeDocument/2006/relationships/slideLayout" Target="../slideLayouts/slideLayout7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jpg"/><Relationship Id="rId1" Type="http://schemas.openxmlformats.org/officeDocument/2006/relationships/slideLayout" Target="../slideLayouts/slideLayout7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jpg"/><Relationship Id="rId1" Type="http://schemas.openxmlformats.org/officeDocument/2006/relationships/slideLayout" Target="../slideLayouts/slideLayout7.xml"/></Relationships>
</file>

<file path=ppt/slides/_rels/slide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7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jpg"/><Relationship Id="rId1" Type="http://schemas.openxmlformats.org/officeDocument/2006/relationships/slideLayout" Target="../slideLayouts/slideLayout7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jpg"/><Relationship Id="rId1" Type="http://schemas.openxmlformats.org/officeDocument/2006/relationships/slideLayout" Target="../slideLayouts/slideLayout7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jpg"/><Relationship Id="rId1" Type="http://schemas.openxmlformats.org/officeDocument/2006/relationships/slideLayout" Target="../slideLayouts/slideLayout7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jpg"/><Relationship Id="rId1" Type="http://schemas.openxmlformats.org/officeDocument/2006/relationships/slideLayout" Target="../slideLayouts/slideLayout7.xml"/></Relationships>
</file>

<file path=ppt/slides/_rels/slide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jpg"/><Relationship Id="rId1" Type="http://schemas.openxmlformats.org/officeDocument/2006/relationships/slideLayout" Target="../slideLayouts/slideLayout7.xml"/></Relationships>
</file>

<file path=ppt/slides/_rels/slide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jpg"/><Relationship Id="rId1" Type="http://schemas.openxmlformats.org/officeDocument/2006/relationships/slideLayout" Target="../slideLayouts/slideLayout7.xml"/></Relationships>
</file>

<file path=ppt/slides/_rels/slide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7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jpg"/><Relationship Id="rId1" Type="http://schemas.openxmlformats.org/officeDocument/2006/relationships/slideLayout" Target="../slideLayouts/slideLayout7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jpg"/><Relationship Id="rId1" Type="http://schemas.openxmlformats.org/officeDocument/2006/relationships/slideLayout" Target="../slideLayouts/slideLayout7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jpg"/><Relationship Id="rId1" Type="http://schemas.openxmlformats.org/officeDocument/2006/relationships/slideLayout" Target="../slideLayouts/slideLayout7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jpg"/><Relationship Id="rId1" Type="http://schemas.openxmlformats.org/officeDocument/2006/relationships/slideLayout" Target="../slideLayouts/slideLayout7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jpg"/><Relationship Id="rId1" Type="http://schemas.openxmlformats.org/officeDocument/2006/relationships/slideLayout" Target="../slideLayouts/slideLayout7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jpg"/><Relationship Id="rId1" Type="http://schemas.openxmlformats.org/officeDocument/2006/relationships/slideLayout" Target="../slideLayouts/slideLayout7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jpg"/><Relationship Id="rId1" Type="http://schemas.openxmlformats.org/officeDocument/2006/relationships/slideLayout" Target="../slideLayouts/slideLayout7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jpg"/><Relationship Id="rId1" Type="http://schemas.openxmlformats.org/officeDocument/2006/relationships/slideLayout" Target="../slideLayouts/slideLayout7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jpg"/><Relationship Id="rId1" Type="http://schemas.openxmlformats.org/officeDocument/2006/relationships/slideLayout" Target="../slideLayouts/slideLayout7.xml"/></Relationships>
</file>

<file path=ppt/slides/_rels/slide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jpg"/><Relationship Id="rId1" Type="http://schemas.openxmlformats.org/officeDocument/2006/relationships/slideLayout" Target="../slideLayouts/slideLayout7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jpg"/><Relationship Id="rId1" Type="http://schemas.openxmlformats.org/officeDocument/2006/relationships/slideLayout" Target="../slideLayouts/slideLayout7.xml"/></Relationships>
</file>

<file path=ppt/slides/_rels/slide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jpg"/><Relationship Id="rId1" Type="http://schemas.openxmlformats.org/officeDocument/2006/relationships/slideLayout" Target="../slideLayouts/slideLayout7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.jpg"/><Relationship Id="rId1" Type="http://schemas.openxmlformats.org/officeDocument/2006/relationships/slideLayout" Target="../slideLayouts/slideLayout7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2.jpg"/><Relationship Id="rId1" Type="http://schemas.openxmlformats.org/officeDocument/2006/relationships/slideLayout" Target="../slideLayouts/slideLayout7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jpg"/><Relationship Id="rId1" Type="http://schemas.openxmlformats.org/officeDocument/2006/relationships/slideLayout" Target="../slideLayouts/slideLayout7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4.jpg"/><Relationship Id="rId1" Type="http://schemas.openxmlformats.org/officeDocument/2006/relationships/slideLayout" Target="../slideLayouts/slideLayout7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5.jpg"/><Relationship Id="rId1" Type="http://schemas.openxmlformats.org/officeDocument/2006/relationships/slideLayout" Target="../slideLayouts/slideLayout7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jpg"/><Relationship Id="rId1" Type="http://schemas.openxmlformats.org/officeDocument/2006/relationships/slideLayout" Target="../slideLayouts/slideLayout7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jpg"/><Relationship Id="rId1" Type="http://schemas.openxmlformats.org/officeDocument/2006/relationships/slideLayout" Target="../slideLayouts/slideLayout7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jpg"/><Relationship Id="rId1" Type="http://schemas.openxmlformats.org/officeDocument/2006/relationships/slideLayout" Target="../slideLayouts/slideLayout7.xml"/></Relationships>
</file>

<file path=ppt/slides/_rels/slide5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jpg"/><Relationship Id="rId1" Type="http://schemas.openxmlformats.org/officeDocument/2006/relationships/slideLayout" Target="../slideLayouts/slideLayout7.xml"/></Relationships>
</file>

<file path=ppt/slides/_rels/slide5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jpg"/><Relationship Id="rId1" Type="http://schemas.openxmlformats.org/officeDocument/2006/relationships/slideLayout" Target="../slideLayouts/slideLayout7.xml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jpg"/><Relationship Id="rId1" Type="http://schemas.openxmlformats.org/officeDocument/2006/relationships/slideLayout" Target="../slideLayouts/slideLayout7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jpg"/><Relationship Id="rId1" Type="http://schemas.openxmlformats.org/officeDocument/2006/relationships/slideLayout" Target="../slideLayouts/slideLayout7.xml"/></Relationships>
</file>

<file path=ppt/slides/_rels/slide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jpg"/><Relationship Id="rId1" Type="http://schemas.openxmlformats.org/officeDocument/2006/relationships/slideLayout" Target="../slideLayouts/slideLayout7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5.jpg"/><Relationship Id="rId1" Type="http://schemas.openxmlformats.org/officeDocument/2006/relationships/slideLayout" Target="../slideLayouts/slideLayout7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6.jpg"/><Relationship Id="rId1" Type="http://schemas.openxmlformats.org/officeDocument/2006/relationships/slideLayout" Target="../slideLayouts/slideLayout7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7.jpg"/><Relationship Id="rId1" Type="http://schemas.openxmlformats.org/officeDocument/2006/relationships/slideLayout" Target="../slideLayouts/slideLayout7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jpg"/><Relationship Id="rId1" Type="http://schemas.openxmlformats.org/officeDocument/2006/relationships/slideLayout" Target="../slideLayouts/slideLayout7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jpg"/><Relationship Id="rId1" Type="http://schemas.openxmlformats.org/officeDocument/2006/relationships/slideLayout" Target="../slideLayouts/slideLayout7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jpg"/><Relationship Id="rId1" Type="http://schemas.openxmlformats.org/officeDocument/2006/relationships/slideLayout" Target="../slideLayouts/slideLayout7.xml"/></Relationships>
</file>

<file path=ppt/slides/_rels/slide5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2.jpg"/><Relationship Id="rId1" Type="http://schemas.openxmlformats.org/officeDocument/2006/relationships/slideLayout" Target="../slideLayouts/slideLayout7.xml"/></Relationships>
</file>

<file path=ppt/slides/_rels/slide5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jpg"/><Relationship Id="rId1" Type="http://schemas.openxmlformats.org/officeDocument/2006/relationships/slideLayout" Target="../slideLayouts/slideLayout7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jpg"/><Relationship Id="rId1" Type="http://schemas.openxmlformats.org/officeDocument/2006/relationships/slideLayout" Target="../slideLayouts/slideLayout7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jpg"/><Relationship Id="rId1" Type="http://schemas.openxmlformats.org/officeDocument/2006/relationships/slideLayout" Target="../slideLayouts/slideLayout7.xml"/></Relationships>
</file>

<file path=ppt/slides/_rels/slide5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jpg"/><Relationship Id="rId1" Type="http://schemas.openxmlformats.org/officeDocument/2006/relationships/slideLayout" Target="../slideLayouts/slideLayout7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jpg"/><Relationship Id="rId1" Type="http://schemas.openxmlformats.org/officeDocument/2006/relationships/slideLayout" Target="../slideLayouts/slideLayout7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jpg"/><Relationship Id="rId1" Type="http://schemas.openxmlformats.org/officeDocument/2006/relationships/slideLayout" Target="../slideLayouts/slideLayout7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jpg"/><Relationship Id="rId1" Type="http://schemas.openxmlformats.org/officeDocument/2006/relationships/slideLayout" Target="../slideLayouts/slideLayout7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jpg"/><Relationship Id="rId1" Type="http://schemas.openxmlformats.org/officeDocument/2006/relationships/slideLayout" Target="../slideLayouts/slideLayout7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jpg"/><Relationship Id="rId1" Type="http://schemas.openxmlformats.org/officeDocument/2006/relationships/slideLayout" Target="../slideLayouts/slideLayout7.xml"/></Relationships>
</file>

<file path=ppt/slides/_rels/slide5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jpg"/><Relationship Id="rId1" Type="http://schemas.openxmlformats.org/officeDocument/2006/relationships/slideLayout" Target="../slideLayouts/slideLayout7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jpg"/><Relationship Id="rId1" Type="http://schemas.openxmlformats.org/officeDocument/2006/relationships/slideLayout" Target="../slideLayouts/slideLayout7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jpg"/><Relationship Id="rId1" Type="http://schemas.openxmlformats.org/officeDocument/2006/relationships/slideLayout" Target="../slideLayouts/slideLayout7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jpg"/><Relationship Id="rId1" Type="http://schemas.openxmlformats.org/officeDocument/2006/relationships/slideLayout" Target="../slideLayouts/slideLayout7.xml"/></Relationships>
</file>

<file path=ppt/slides/_rels/slide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jpg"/><Relationship Id="rId1" Type="http://schemas.openxmlformats.org/officeDocument/2006/relationships/slideLayout" Target="../slideLayouts/slideLayout7.xml"/></Relationships>
</file>

<file path=ppt/slides/_rels/slide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jpg"/><Relationship Id="rId1" Type="http://schemas.openxmlformats.org/officeDocument/2006/relationships/slideLayout" Target="../slideLayouts/slideLayout7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jpg"/><Relationship Id="rId1" Type="http://schemas.openxmlformats.org/officeDocument/2006/relationships/slideLayout" Target="../slideLayouts/slideLayout7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jpg"/><Relationship Id="rId1" Type="http://schemas.openxmlformats.org/officeDocument/2006/relationships/slideLayout" Target="../slideLayouts/slideLayout7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jpg"/><Relationship Id="rId1" Type="http://schemas.openxmlformats.org/officeDocument/2006/relationships/slideLayout" Target="../slideLayouts/slideLayout7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jpg"/><Relationship Id="rId1" Type="http://schemas.openxmlformats.org/officeDocument/2006/relationships/slideLayout" Target="../slideLayouts/slideLayout7.xml"/></Relationships>
</file>

<file path=ppt/slides/_rels/slide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jpg"/><Relationship Id="rId1" Type="http://schemas.openxmlformats.org/officeDocument/2006/relationships/slideLayout" Target="../slideLayouts/slideLayout7.xml"/></Relationships>
</file>

<file path=ppt/slides/_rels/slide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jpg"/><Relationship Id="rId1" Type="http://schemas.openxmlformats.org/officeDocument/2006/relationships/slideLayout" Target="../slideLayouts/slideLayout7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jpg"/><Relationship Id="rId1" Type="http://schemas.openxmlformats.org/officeDocument/2006/relationships/slideLayout" Target="../slideLayouts/slideLayout7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jpg"/><Relationship Id="rId1" Type="http://schemas.openxmlformats.org/officeDocument/2006/relationships/slideLayout" Target="../slideLayouts/slideLayout7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jpg"/><Relationship Id="rId1" Type="http://schemas.openxmlformats.org/officeDocument/2006/relationships/slideLayout" Target="../slideLayouts/slideLayout7.xml"/></Relationships>
</file>

<file path=ppt/slides/_rels/slide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jpg"/><Relationship Id="rId1" Type="http://schemas.openxmlformats.org/officeDocument/2006/relationships/slideLayout" Target="../slideLayouts/slideLayout7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jpg"/><Relationship Id="rId1" Type="http://schemas.openxmlformats.org/officeDocument/2006/relationships/slideLayout" Target="../slideLayouts/slideLayout7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2.jpg"/><Relationship Id="rId1" Type="http://schemas.openxmlformats.org/officeDocument/2006/relationships/slideLayout" Target="../slideLayouts/slideLayout7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相簿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/>
              <a:t>由 洪士棠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14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11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61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11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262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18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191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24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954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27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80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33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214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36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434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39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491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41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329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47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577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53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54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12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536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57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795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04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712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08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94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15.3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13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21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555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24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12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27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801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32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174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36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177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39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1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17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617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43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611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50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915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56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173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859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126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04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660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10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3076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14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867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21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916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30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068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37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6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23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6859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42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564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48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123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50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604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52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140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55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778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57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149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958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178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05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740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10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864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15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9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29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082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17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9576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22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054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23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184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25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431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27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7961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30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427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30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7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34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835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37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874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38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1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33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56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44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600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50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74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054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804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01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6177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07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3567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11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23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19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57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23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887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29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874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32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47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34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424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36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837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41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6002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43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702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48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212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53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875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55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211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157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3161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06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0807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09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243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15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5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38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40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17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8023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18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2287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22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042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31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985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34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754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39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3603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42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51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49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1951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254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98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00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87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40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7422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02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717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05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196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07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787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12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158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15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5109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24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221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27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91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38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2089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39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684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47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6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41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2229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48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251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356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8531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400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40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404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1249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408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9178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415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1852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419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0818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428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2505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432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6285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440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26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831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05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49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4206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443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4729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450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885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452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3017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501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651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502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632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512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5541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520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5795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527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8533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530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053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534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8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52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037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544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892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547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666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551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2996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01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0990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02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6129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06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0067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09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340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10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4187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14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300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16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05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59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7360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26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1419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32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320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34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2871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39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42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8545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46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5756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653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094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700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229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705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565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710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43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003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253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714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9155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727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0817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729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884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738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5101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745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4789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747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999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751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6280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757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4198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01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9415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03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96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007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6028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04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3867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06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2841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10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902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12.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44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18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752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21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55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27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070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36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3723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40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8073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45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013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4044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46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0278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54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964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858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41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901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0220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908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3146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913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3564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918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3627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924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043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930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865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934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11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029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0092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943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8620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946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5131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1955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1542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04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9332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07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3278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12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2698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15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169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18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6330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19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4202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23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7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036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9938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25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9398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27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4283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34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089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39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3905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46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4146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48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9435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51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6490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055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2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102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8306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107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6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041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7768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114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6490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115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82755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124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2240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126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4834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131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8055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136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5060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139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00960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146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252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153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9753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201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92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045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5334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205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1196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207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5875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216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1740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221.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9875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226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337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230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673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241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5086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251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9481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254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0622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258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0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832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29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050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531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00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4416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05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3637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09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8764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10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7522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14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002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17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5185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19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32889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24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0915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31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027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33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76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057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0442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36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93494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40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79310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42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00880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46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0245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50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126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355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7628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400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00945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402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673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408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72182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413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72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105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5377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418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91925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424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537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425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42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432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59106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438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7826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442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8371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455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208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01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05521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11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2199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15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86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107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6008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21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2159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25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1343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31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390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32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24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35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85742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38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647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40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605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45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1659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47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53906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49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7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115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9336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54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6938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559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0542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604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94573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608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8871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611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6337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614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5985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622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5737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631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28191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636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4753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644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98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119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2394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649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8266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653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45420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701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0364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706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8684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709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14268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714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4804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720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5416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728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550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728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33493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737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31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124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95122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742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22782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746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497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753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6354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801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24081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804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72933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810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16373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812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887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819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23474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828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8557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836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33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138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5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844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73947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846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58988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01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2064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08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32558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14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95651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21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10635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22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9230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26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66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29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98395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35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38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142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4280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38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48072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43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54512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47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35138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50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08689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54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788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2959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101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005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78531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010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0676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013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668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020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19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149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7012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022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9326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029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0280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032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308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038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71952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044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5833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050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4893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053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91673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108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92604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113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82791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115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00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835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40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152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770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128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82971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135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5243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140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5944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143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19323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149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400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153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9291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01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46449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09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7097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14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18758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20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15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157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87867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21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4550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23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50857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31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78642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33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34847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38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43463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42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9207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45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1547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49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01828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256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8625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00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40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200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402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02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4510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03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93285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07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6049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10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624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14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03079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23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7033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27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34099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43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84268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46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34751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49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5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204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59432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355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59357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00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46661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06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5535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12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46877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17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40312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21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76896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26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86768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28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1502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33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7869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35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11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212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4934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37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2406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42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20985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46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43050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453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80923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500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6839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506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94031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511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89736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523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24630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529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0790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533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15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221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45499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538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62372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540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44870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545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3307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555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85044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01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35256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05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08533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08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67997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12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49585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16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98332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22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82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228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35937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26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19734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32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55351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36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79995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42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33000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48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78942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51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4944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56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74932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658.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85857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00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22095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08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72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234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71236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09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24342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10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74799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12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51475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16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4451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18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32808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23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93439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28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8428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32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49217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33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04836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38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74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237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62788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41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8058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46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2282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49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5486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52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49889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55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963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759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37585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804.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50272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806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86880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813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38466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820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795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243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34217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821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07568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831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97827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841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99559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846.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31330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851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29386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856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3156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900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75665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902.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04115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907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26408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917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1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844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33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247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10486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919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9328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924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62940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929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97253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938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86112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949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64299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951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49992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3956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749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001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52388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007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3637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013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29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254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20576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023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02795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030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00951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041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79891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045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13269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057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71669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059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30045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10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38518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20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20137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21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1973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22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70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256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73154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25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68656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30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9859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33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90778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37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45354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43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74425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47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6376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50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59396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154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73706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201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91939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203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72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300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62041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210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94715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215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30794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222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53257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230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42004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234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2095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249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2854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252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95089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257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28081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00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56921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15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96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308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07856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18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3480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19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15050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23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2435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27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47603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31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51759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34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70891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37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61820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39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20234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43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29768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44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284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312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39211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49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49880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52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3257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357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2972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01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23742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07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77043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13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36835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18.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77909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25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90833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30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62106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35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76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323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85949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37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828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41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88469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46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78926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50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07852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55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81078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459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17327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03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11872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05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41837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06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82638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07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62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326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04826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08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12118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09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5572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10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3849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11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07643"/>
      </p:ext>
    </p:extLst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12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10634"/>
      </p:ext>
    </p:extLst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13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2023"/>
      </p:ext>
    </p:extLst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14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28602"/>
      </p:ext>
    </p:extLst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15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8059"/>
      </p:ext>
    </p:extLst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15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10102"/>
      </p:ext>
    </p:extLst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17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4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332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3536"/>
      </p:ext>
    </p:extLst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18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75523"/>
      </p:ext>
    </p:extLst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19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45582"/>
      </p:ext>
    </p:extLst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20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68012"/>
      </p:ext>
    </p:extLst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21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94973"/>
      </p:ext>
    </p:extLst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22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28475"/>
      </p:ext>
    </p:extLst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23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60454"/>
      </p:ext>
    </p:extLst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23.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07281"/>
      </p:ext>
    </p:extLst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24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86275"/>
      </p:ext>
    </p:extLst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26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72111"/>
      </p:ext>
    </p:extLst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27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0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344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48264"/>
      </p:ext>
    </p:extLst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28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09592"/>
      </p:ext>
    </p:extLst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35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7267"/>
      </p:ext>
    </p:extLst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40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59457"/>
      </p:ext>
    </p:extLst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43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26526"/>
      </p:ext>
    </p:extLst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45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01368"/>
      </p:ext>
    </p:extLst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47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982"/>
      </p:ext>
    </p:extLst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551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77715"/>
      </p:ext>
    </p:extLst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04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077"/>
      </p:ext>
    </p:extLst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06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94051"/>
      </p:ext>
    </p:extLst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08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2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847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360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348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54520"/>
      </p:ext>
    </p:extLst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13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75595"/>
      </p:ext>
    </p:extLst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18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43121"/>
      </p:ext>
    </p:extLst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21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53957"/>
      </p:ext>
    </p:extLst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25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26984"/>
      </p:ext>
    </p:extLst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29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8371"/>
      </p:ext>
    </p:extLst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36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29858"/>
      </p:ext>
    </p:extLst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37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33486"/>
      </p:ext>
    </p:extLst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39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18425"/>
      </p:ext>
    </p:extLst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47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39732"/>
      </p:ext>
    </p:extLst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658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85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350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18975"/>
      </p:ext>
    </p:extLst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701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80976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704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90429"/>
      </p:ext>
    </p:extLst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708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76253"/>
      </p:ext>
    </p:extLst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714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27237"/>
      </p:ext>
    </p:extLst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719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241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356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77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401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667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418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70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422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75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428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89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431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49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436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07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438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5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857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52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441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271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445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78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449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17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454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16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500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2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502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065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510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807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514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48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520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51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523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04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660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532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663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540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213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547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314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551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564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555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495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03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80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15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774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16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217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20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173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24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4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15907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377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29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93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34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95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39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4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44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25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47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842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53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1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657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934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01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02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04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952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0708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2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寬螢幕</PresentationFormat>
  <Paragraphs>2</Paragraphs>
  <Slides>614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614</vt:i4>
      </vt:variant>
    </vt:vector>
  </HeadingPairs>
  <TitlesOfParts>
    <vt:vector size="619" baseType="lpstr">
      <vt:lpstr>新細明體</vt:lpstr>
      <vt:lpstr>Arial</vt:lpstr>
      <vt:lpstr>Calibri</vt:lpstr>
      <vt:lpstr>Calibri Light</vt:lpstr>
      <vt:lpstr>Office 佈景主題</vt:lpstr>
      <vt:lpstr>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相簿</dc:title>
  <dc:creator>洪士棠</dc:creator>
  <cp:lastModifiedBy>洪士棠</cp:lastModifiedBy>
  <cp:revision>1</cp:revision>
  <dcterms:created xsi:type="dcterms:W3CDTF">2016-03-04T16:10:59Z</dcterms:created>
  <dcterms:modified xsi:type="dcterms:W3CDTF">2016-03-04T16:12:53Z</dcterms:modified>
</cp:coreProperties>
</file>